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7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8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9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8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4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5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3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9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6C79-A390-45DD-8780-CBEC175718A9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ED24-C992-452C-BFFA-75803DE89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4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352" y="2064059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Development of Social Work Education in Pakistan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9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584" y="187893"/>
            <a:ext cx="11676798" cy="6472213"/>
          </a:xfrm>
        </p:spPr>
        <p:txBody>
          <a:bodyPr>
            <a:normAutofit/>
          </a:bodyPr>
          <a:lstStyle/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 education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social work education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Pakistan was started by the UN Technical Assistance and Government of Pakistan in Karachi in 1952.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was a short-term in-service training course with the objectives of strengthening skills and discovering leaders and teachers for developing social work education.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second training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 started in Dhaka in 1953.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Similar other training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 started in Dhaka in 1953. 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other training courses were also organized from time to time. </a:t>
            </a: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were intended to identify the welfare needs and to determine the appropriate type of training. </a:t>
            </a:r>
          </a:p>
        </p:txBody>
      </p:sp>
    </p:spTree>
    <p:extLst>
      <p:ext uri="{BB962C8B-B14F-4D97-AF65-F5344CB8AC3E}">
        <p14:creationId xmlns:p14="http://schemas.microsoft.com/office/powerpoint/2010/main" val="142252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Two-year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Diploma of Social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1954, a two-year Diploma of Social Work  Course was introduced in the Punjab University, and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1957 the Department of Social Work in the same university started a two-year course leading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M.A. Degree in Social Work.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39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the University of Karachi and the university of Sindh also started courses in Social Work in 1961 and 1967 respectively.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 of Baluchistan and Peshawar were last to introduce Social Work Courses at the Post-Graduate level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Besides, Social Work was introduced in several colleges as an elective subject in the B.A. (pass) Course in 1961.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an agreement between the Government of Pakistan and the UNICEF, two Child Welfare Training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one at Lahore and the other in Karachi; were established to train personnel of voluntary agencies in 1963 and 1967 respectively.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latter has been re-named as Social Welfare Training Institute and is providing in-service training in workers of both voluntary agencies and the Directorate of Social Welfare.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institutes  should be established in the Province of Baluchistan and N.W.F.P. In 1988, the Federal Ministry of Special Education and Social Welfare has upgraded its training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National Training Institute of Social Welfare for higher level and longer duration extensive training courses for social workers belonging to public and private sectors.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3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Source: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halid, M. (2008). Social Work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heory and Practice: with special reference to Pakistan. (5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ifayat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Academy,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ahore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7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383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Development of Social Work Education in Pakistan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Social Work Education in Pakistan</dc:title>
  <dc:creator>Samia Ijaz</dc:creator>
  <cp:lastModifiedBy>Abdul Rehman</cp:lastModifiedBy>
  <cp:revision>8</cp:revision>
  <dcterms:created xsi:type="dcterms:W3CDTF">2020-04-24T08:26:56Z</dcterms:created>
  <dcterms:modified xsi:type="dcterms:W3CDTF">2020-04-25T16:11:26Z</dcterms:modified>
</cp:coreProperties>
</file>